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4621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1"/>
    <p:sldId id="259" r:id="rId23"/>
    <p:sldId id="264" r:id="rId25"/>
    <p:sldId id="260" r:id="rId27"/>
    <p:sldId id="262" r:id="rId29"/>
    <p:sldId id="263" r:id="rId31"/>
    <p:sldId id="261" r:id="rId33"/>
    <p:sldId id="274" r:id="rId35"/>
    <p:sldId id="275" r:id="rId37"/>
    <p:sldId id="271" r:id="rId38"/>
    <p:sldId id="276" r:id="rId40"/>
    <p:sldId id="277" r:id="rId42"/>
    <p:sldId id="278" r:id="rId43"/>
    <p:sldId id="269" r:id="rId45"/>
    <p:sldId id="279" r:id="rId47"/>
    <p:sldId id="282" r:id="rId49"/>
    <p:sldId id="285" r:id="rId51"/>
    <p:sldId id="284" r:id="rId53"/>
    <p:sldId id="268" r:id="rId55"/>
    <p:sldId id="286" r:id="rId57"/>
    <p:sldId id="290" r:id="rId59"/>
    <p:sldId id="291" r:id="rId61"/>
    <p:sldId id="292" r:id="rId63"/>
    <p:sldId id="293" r:id="rId65"/>
    <p:sldId id="289" r:id="rId67"/>
    <p:sldId id="288" r:id="rId69"/>
    <p:sldId id="287" r:id="rId71"/>
    <p:sldId id="272" r:id="rId73"/>
    <p:sldId id="294" r:id="rId75"/>
    <p:sldId id="305" r:id="rId77"/>
    <p:sldId id="304" r:id="rId79"/>
    <p:sldId id="303" r:id="rId81"/>
    <p:sldId id="301" r:id="rId83"/>
    <p:sldId id="302" r:id="rId85"/>
    <p:sldId id="265" r:id="rId87"/>
    <p:sldId id="300" r:id="rId89"/>
    <p:sldId id="295" r:id="rId91"/>
    <p:sldId id="296" r:id="rId93"/>
    <p:sldId id="297" r:id="rId95"/>
    <p:sldId id="298" r:id="rId97"/>
    <p:sldId id="266" r:id="rId99"/>
    <p:sldId id="299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0" pos="215" userDrawn="1">
          <p15:clr>
            <a:srgbClr val="A4A3A4"/>
          </p15:clr>
        </p15:guide>
        <p15:guide id="1" orient="horz" pos="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88" d="100"/>
          <a:sy n="88" d="100"/>
        </p:scale>
        <p:origin x="96" y="462"/>
      </p:cViewPr>
      <p:guideLst>
        <p:guide pos="215"/>
        <p:guide orient="horz" pos="8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215"/>
        <p:guide orient="horz" pos="877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9" Type="http://schemas.openxmlformats.org/officeDocument/2006/relationships/slide" Target="slides/slide6.xml"></Relationship><Relationship Id="rId31" Type="http://schemas.openxmlformats.org/officeDocument/2006/relationships/slide" Target="slides/slide7.xml"></Relationship><Relationship Id="rId33" Type="http://schemas.openxmlformats.org/officeDocument/2006/relationships/slide" Target="slides/slide8.xml"></Relationship><Relationship Id="rId35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40" Type="http://schemas.openxmlformats.org/officeDocument/2006/relationships/slide" Target="slides/slide12.xml"></Relationship><Relationship Id="rId42" Type="http://schemas.openxmlformats.org/officeDocument/2006/relationships/slide" Target="slides/slide13.xml"></Relationship><Relationship Id="rId43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7" Type="http://schemas.openxmlformats.org/officeDocument/2006/relationships/slide" Target="slides/slide16.xml"></Relationship><Relationship Id="rId49" Type="http://schemas.openxmlformats.org/officeDocument/2006/relationships/slide" Target="slides/slide17.xml"></Relationship><Relationship Id="rId51" Type="http://schemas.openxmlformats.org/officeDocument/2006/relationships/slide" Target="slides/slide18.xml"></Relationship><Relationship Id="rId53" Type="http://schemas.openxmlformats.org/officeDocument/2006/relationships/slide" Target="slides/slide19.xml"></Relationship><Relationship Id="rId55" Type="http://schemas.openxmlformats.org/officeDocument/2006/relationships/slide" Target="slides/slide20.xml"></Relationship><Relationship Id="rId57" Type="http://schemas.openxmlformats.org/officeDocument/2006/relationships/slide" Target="slides/slide21.xml"></Relationship><Relationship Id="rId59" Type="http://schemas.openxmlformats.org/officeDocument/2006/relationships/slide" Target="slides/slide22.xml"></Relationship><Relationship Id="rId61" Type="http://schemas.openxmlformats.org/officeDocument/2006/relationships/slide" Target="slides/slide23.xml"></Relationship><Relationship Id="rId63" Type="http://schemas.openxmlformats.org/officeDocument/2006/relationships/slide" Target="slides/slide24.xml"></Relationship><Relationship Id="rId65" Type="http://schemas.openxmlformats.org/officeDocument/2006/relationships/slide" Target="slides/slide25.xml"></Relationship><Relationship Id="rId67" Type="http://schemas.openxmlformats.org/officeDocument/2006/relationships/slide" Target="slides/slide26.xml"></Relationship><Relationship Id="rId69" Type="http://schemas.openxmlformats.org/officeDocument/2006/relationships/slide" Target="slides/slide27.xml"></Relationship><Relationship Id="rId71" Type="http://schemas.openxmlformats.org/officeDocument/2006/relationships/slide" Target="slides/slide28.xml"></Relationship><Relationship Id="rId73" Type="http://schemas.openxmlformats.org/officeDocument/2006/relationships/slide" Target="slides/slide29.xml"></Relationship><Relationship Id="rId75" Type="http://schemas.openxmlformats.org/officeDocument/2006/relationships/slide" Target="slides/slide30.xml"></Relationship><Relationship Id="rId77" Type="http://schemas.openxmlformats.org/officeDocument/2006/relationships/slide" Target="slides/slide31.xml"></Relationship><Relationship Id="rId79" Type="http://schemas.openxmlformats.org/officeDocument/2006/relationships/slide" Target="slides/slide32.xml"></Relationship><Relationship Id="rId81" Type="http://schemas.openxmlformats.org/officeDocument/2006/relationships/slide" Target="slides/slide33.xml"></Relationship><Relationship Id="rId83" Type="http://schemas.openxmlformats.org/officeDocument/2006/relationships/slide" Target="slides/slide34.xml"></Relationship><Relationship Id="rId85" Type="http://schemas.openxmlformats.org/officeDocument/2006/relationships/slide" Target="slides/slide35.xml"></Relationship><Relationship Id="rId87" Type="http://schemas.openxmlformats.org/officeDocument/2006/relationships/slide" Target="slides/slide36.xml"></Relationship><Relationship Id="rId89" Type="http://schemas.openxmlformats.org/officeDocument/2006/relationships/slide" Target="slides/slide37.xml"></Relationship><Relationship Id="rId91" Type="http://schemas.openxmlformats.org/officeDocument/2006/relationships/slide" Target="slides/slide38.xml"></Relationship><Relationship Id="rId93" Type="http://schemas.openxmlformats.org/officeDocument/2006/relationships/slide" Target="slides/slide39.xml"></Relationship><Relationship Id="rId95" Type="http://schemas.openxmlformats.org/officeDocument/2006/relationships/slide" Target="slides/slide40.xml"></Relationship><Relationship Id="rId97" Type="http://schemas.openxmlformats.org/officeDocument/2006/relationships/slide" Target="slides/slide41.xml"></Relationship><Relationship Id="rId99" Type="http://schemas.openxmlformats.org/officeDocument/2006/relationships/slide" Target="slides/slide42.xml"></Relationship><Relationship Id="rId101" Type="http://schemas.openxmlformats.org/officeDocument/2006/relationships/slide" Target="slides/slide43.xml"></Relationship><Relationship Id="rId105" Type="http://schemas.openxmlformats.org/officeDocument/2006/relationships/viewProps" Target="viewProps.xml"></Relationship><Relationship Id="rId10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8-12-20</a:t>
            </a:fld>
          </a:p>
        </p:txBody>
      </p:sp>
      <p:sp>
        <p:nvSpPr>
          <p:cNvPr id="4" name="온라인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latin typeface="Arial" charset="0"/>
                <a:ea typeface="Arial" charset="0"/>
              </a:defRPr>
            </a:lvl1pPr>
          </a:lstStyle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6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Arial" charset="0"/>
                <a:ea typeface="Arial" charset="0"/>
              </a:defRPr>
            </a:lvl1pPr>
            <a:lvl2pPr marL="457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2pPr>
            <a:lvl3pPr marL="914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Arial" charset="0"/>
                <a:ea typeface="Arial" charset="0"/>
              </a:defRPr>
            </a:lvl3pPr>
            <a:lvl4pPr marL="1371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4pPr>
            <a:lvl5pPr marL="18288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5pPr>
            <a:lvl6pPr marL="22860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6pPr>
            <a:lvl7pPr marL="2743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7pPr>
            <a:lvl8pPr marL="3200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8pPr>
            <a:lvl9pPr marL="3657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9pPr>
          </a:lstStyle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클</a:t>
            </a: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릭</a:t>
            </a:r>
            <a:r>
              <a:rPr lang="en-US" alt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하여 마스터 부제목 스타일 편집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2019-08-13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제목 스타일 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838200" y="1825625"/>
            <a:ext cx="10516235" cy="435292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155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목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 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838200" y="365125"/>
            <a:ext cx="7734935" cy="581215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2019-08-13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 flipV="1">
            <a:off x="0" y="317500"/>
            <a:ext cx="12192635" cy="254635"/>
          </a:xfrm>
          <a:prstGeom prst="rect"/>
          <a:solidFill>
            <a:srgbClr val="FFD9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9568180" y="6350"/>
            <a:ext cx="262699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</a:rPr>
              <a:t>스</a:t>
            </a:r>
            <a:r>
              <a:rPr lang="en-US" altLang="ko-KR" sz="1600">
                <a:latin typeface="맑은 고딕" charset="0"/>
                <a:ea typeface="맑은 고딕" charset="0"/>
              </a:rPr>
              <a:t>터디룸 예약 프로그램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</a:rPr>
              <a:t>화면설계서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6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스터 텍스트 스타일 편집</a:t>
            </a:r>
            <a:endParaRPr lang="ko-KR" altLang="en-US" sz="24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터 제목 스타일 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sz="half" idx="1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섯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섯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목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1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터 텍스트 스타일 편집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섯째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 sz="quarter" idx="3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1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텍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트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편</a:t>
            </a:r>
            <a:r>
              <a:rPr lang="en-US" altLang="ko-KR" sz="2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집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sz="quarter" idx="4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텍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섯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제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목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편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2019-08-13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5183505" y="987425"/>
            <a:ext cx="6172835" cy="48736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  <a:lvl2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latin typeface="Arial" charset="0"/>
                <a:ea typeface="Arial" charset="0"/>
              </a:defRPr>
            </a:lvl2pPr>
            <a:lvl3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Arial" charset="0"/>
                <a:ea typeface="Arial" charset="0"/>
              </a:defRPr>
            </a:lvl3pPr>
            <a:lvl4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4pPr>
            <a:lvl5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5pPr>
            <a:lvl6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6pPr>
            <a:lvl7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7pPr>
            <a:lvl8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8pPr>
            <a:lvl9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9pPr>
          </a:lstStyle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텍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트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편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집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둘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수준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넷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섯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째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준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19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텍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트 스타일 편집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 스타일 편집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/>
          </p:cNvSpPr>
          <p:nvPr>
            <p:ph type="pic" idx="1"/>
          </p:nvPr>
        </p:nvSpPr>
        <p:spPr>
          <a:xfrm rot="0">
            <a:off x="5183505" y="987425"/>
            <a:ext cx="6172835" cy="4873625"/>
          </a:xfrm>
          <a:prstGeom prst="rect"/>
        </p:spPr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19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 스타일 편집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2019-08-13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dt="0" ftr="0"/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터 제목 스타일 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2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2019-08-13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3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4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  <p:sldLayoutId id="2147484613" r:id="rId5"/>
    <p:sldLayoutId id="2147484614" r:id="rId6"/>
    <p:sldLayoutId id="2147484615" r:id="rId7"/>
    <p:sldLayoutId id="2147484616" r:id="rId8"/>
    <p:sldLayoutId id="2147484617" r:id="rId9"/>
    <p:sldLayoutId id="2147484618" r:id="rId10"/>
    <p:sldLayoutId id="214748461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1252822941.png"></Relationship><Relationship Id="rId4" Type="http://schemas.openxmlformats.org/officeDocument/2006/relationships/image" Target="../media/fImage125282308467.pn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709382089169.png"></Relationship><Relationship Id="rId4" Type="http://schemas.openxmlformats.org/officeDocument/2006/relationships/notesSlide" Target="../notesSlides/notesSlide10.xml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3080122255724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9597122371478.png"></Relationship><Relationship Id="rId4" Type="http://schemas.openxmlformats.org/officeDocument/2006/relationships/notesSlide" Target="../notesSlides/notesSlide13.xml"></Relationship><Relationship Id="rId5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948129541.png"></Relationship><Relationship Id="rId3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67275438467.png"></Relationship><Relationship Id="rId3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88446036334.png"></Relationship><Relationship Id="rId3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046166406500.png"></Relationship><Relationship Id="rId3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55396259169.png"></Relationship><Relationship Id="rId3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601756545724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97936981478.png"></Relationship><Relationship Id="rId3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31737099358.png"></Relationship><Relationship Id="rId3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40687206962.png"></Relationship><Relationship Id="rId3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578567314464.png"></Relationship><Relationship Id="rId3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02596875705.png"></Relationship><Relationship Id="rId3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680816768145.png"></Relationship><Relationship Id="rId3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51896653281.png"></Relationship><Relationship Id="rId3" Type="http://schemas.openxmlformats.org/officeDocument/2006/relationships/notesSlide" Target="../notesSlides/notesSlide2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8287426827.png"></Relationship><Relationship Id="rId3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73618749961.png"></Relationship><Relationship Id="rId3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1691863491.png"></Relationship><Relationship Id="rId3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12628522995.png"></Relationship><Relationship Id="rId3" Type="http://schemas.openxmlformats.org/officeDocument/2006/relationships/notesSlide" Target="../notesSlides/notesSlide33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33358301942.png"></Relationship><Relationship Id="rId3" Type="http://schemas.openxmlformats.org/officeDocument/2006/relationships/notesSlide" Target="../notesSlides/notesSlide34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58068414827.png"></Relationship><Relationship Id="rId3" Type="http://schemas.openxmlformats.org/officeDocument/2006/relationships/notesSlide" Target="../notesSlides/notesSlide35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2838195436.png"></Relationship><Relationship Id="rId3" Type="http://schemas.openxmlformats.org/officeDocument/2006/relationships/notesSlide" Target="../notesSlides/notesSlide37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71507642391.png"></Relationship><Relationship Id="rId3" Type="http://schemas.openxmlformats.org/officeDocument/2006/relationships/notesSlide" Target="../notesSlides/notesSlide38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75717754604.png"></Relationship><Relationship Id="rId3" Type="http://schemas.openxmlformats.org/officeDocument/2006/relationships/notesSlide" Target="../notesSlides/notesSlide39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844911466334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4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02657863902.png"></Relationship><Relationship Id="rId3" Type="http://schemas.openxmlformats.org/officeDocument/2006/relationships/notesSlide" Target="../notesSlides/notesSlide40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7544797153.png"></Relationship><Relationship Id="rId3" Type="http://schemas.openxmlformats.org/officeDocument/2006/relationships/notesSlide" Target="../notesSlides/notesSlide41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4492808292.png"></Relationship><Relationship Id="rId3" Type="http://schemas.openxmlformats.org/officeDocument/2006/relationships/notesSlide" Target="../notesSlides/notesSlide4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677411886500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3745230" y="1523365"/>
            <a:ext cx="6871335" cy="1835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defTabSz="914400" eaLnBrk="1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tabLst>
                <a:tab pos="508635" algn="r"/>
                <a:tab pos="2705100" algn="ctr"/>
                <a:tab pos="5410200" algn="r"/>
              </a:tabLst>
            </a:pPr>
            <a:r>
              <a:rPr lang="en-US" altLang="ko-KR" sz="1900" i="0" b="1">
                <a:solidFill>
                  <a:srgbClr val="000000"/>
                </a:solidFill>
                <a:latin typeface="휴먼엑스포" charset="0"/>
                <a:ea typeface="휴먼엑스포" charset="0"/>
              </a:rPr>
              <a:t>스터디룸 예약 프로그램</a:t>
            </a:r>
            <a:endParaRPr lang="ko-KR" altLang="en-US" sz="1900" i="0" b="1">
              <a:solidFill>
                <a:srgbClr val="000000"/>
              </a:solidFill>
              <a:latin typeface="휴먼엑스포" charset="0"/>
              <a:ea typeface="휴먼엑스포" charset="0"/>
            </a:endParaRPr>
          </a:p>
          <a:p>
            <a:pPr marL="0" indent="0" algn="r" defTabSz="914400" eaLnBrk="0" latinLnBrk="1" hangingPunct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tabLst>
                <a:tab pos="508635" algn="r"/>
                <a:tab pos="2705100" algn="ctr"/>
                <a:tab pos="5410200" algn="r"/>
              </a:tabLst>
            </a:pPr>
            <a:r>
              <a:rPr lang="en-US" altLang="ko-KR" sz="1900" i="0" b="1">
                <a:solidFill>
                  <a:srgbClr val="000000"/>
                </a:solidFill>
                <a:latin typeface="휴먼엑스포" charset="0"/>
                <a:ea typeface="휴먼엑스포" charset="0"/>
              </a:rPr>
              <a:t>화</a:t>
            </a:r>
            <a:r>
              <a:rPr lang="en-US" altLang="ko-KR" sz="1900" i="0" b="1">
                <a:solidFill>
                  <a:srgbClr val="000000"/>
                </a:solidFill>
                <a:latin typeface="휴먼엑스포" charset="0"/>
                <a:ea typeface="휴먼엑스포" charset="0"/>
              </a:rPr>
              <a:t>면</a:t>
            </a:r>
            <a:r>
              <a:rPr lang="en-US" altLang="ko-KR" sz="1900" i="0" b="1">
                <a:solidFill>
                  <a:srgbClr val="000000"/>
                </a:solidFill>
                <a:latin typeface="휴먼엑스포" charset="0"/>
                <a:ea typeface="휴먼엑스포" charset="0"/>
              </a:rPr>
              <a:t> </a:t>
            </a:r>
            <a:r>
              <a:rPr lang="en-US" altLang="ko-KR" sz="1900" i="0" b="1">
                <a:solidFill>
                  <a:srgbClr val="000000"/>
                </a:solidFill>
                <a:latin typeface="휴먼엑스포" charset="0"/>
                <a:ea typeface="휴먼엑스포" charset="0"/>
              </a:rPr>
              <a:t>설계서</a:t>
            </a:r>
            <a:endParaRPr lang="ko-KR" altLang="en-US" sz="1900" i="0" b="1">
              <a:solidFill>
                <a:srgbClr val="000000"/>
              </a:solidFill>
              <a:latin typeface="휴먼엑스포" charset="0"/>
              <a:ea typeface="휴먼엑스포" charset="0"/>
            </a:endParaRPr>
          </a:p>
          <a:p>
            <a:pPr marL="0" indent="0" algn="r" defTabSz="914400" eaLnBrk="0" latinLnBrk="1" hangingPunct="0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tabLst>
                <a:tab pos="508635" algn="r"/>
                <a:tab pos="2705100" algn="ctr"/>
                <a:tab pos="5410200" algn="r"/>
              </a:tabLst>
            </a:pPr>
            <a:endParaRPr lang="ko-KR" altLang="en-US" sz="1900" i="0" b="1">
              <a:solidFill>
                <a:srgbClr val="000000"/>
              </a:solidFill>
              <a:latin typeface="휴먼엑스포" charset="0"/>
              <a:ea typeface="휴먼엑스포" charset="0"/>
            </a:endParaRPr>
          </a:p>
          <a:p>
            <a:pPr marL="0" indent="0" algn="r" defTabSz="914400" eaLnBrk="0" latinLnBrk="1" hangingPunct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tabLst>
                <a:tab pos="508635" algn="r"/>
                <a:tab pos="2705100" algn="ctr"/>
                <a:tab pos="5410200" algn="r"/>
              </a:tabLst>
            </a:pPr>
            <a:endParaRPr lang="ko-KR" altLang="en-US" sz="1600" i="0" b="0">
              <a:solidFill>
                <a:srgbClr val="000000"/>
              </a:solidFill>
              <a:latin typeface="휴먼엑스포" charset="0"/>
              <a:ea typeface="휴먼엑스포" charset="0"/>
            </a:endParaRPr>
          </a:p>
          <a:p>
            <a:pPr marL="0" indent="0" algn="r" defTabSz="914400" eaLnBrk="0" latinLnBrk="1" hangingPunct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tabLst>
                <a:tab pos="508635" algn="r"/>
                <a:tab pos="2705100" algn="ctr"/>
                <a:tab pos="5410200" algn="r"/>
              </a:tabLst>
            </a:pPr>
            <a:r>
              <a:rPr lang="en-US" altLang="ko-KR" sz="1600" i="0" b="0">
                <a:solidFill>
                  <a:srgbClr val="000000"/>
                </a:solidFill>
                <a:latin typeface="휴먼엑스포" charset="0"/>
                <a:ea typeface="휴먼엑스포" charset="0"/>
              </a:rPr>
              <a:t>V</a:t>
            </a:r>
            <a:r>
              <a:rPr lang="en-US" altLang="ko-KR" sz="1600" i="0" b="0">
                <a:solidFill>
                  <a:srgbClr val="000000"/>
                </a:solidFill>
                <a:latin typeface="휴먼엑스포" charset="0"/>
                <a:ea typeface="휴먼엑스포" charset="0"/>
              </a:rPr>
              <a:t>e</a:t>
            </a:r>
            <a:r>
              <a:rPr lang="en-US" altLang="ko-KR" sz="1600" i="0" b="0">
                <a:solidFill>
                  <a:srgbClr val="000000"/>
                </a:solidFill>
                <a:latin typeface="휴먼엑스포" charset="0"/>
                <a:ea typeface="휴먼엑스포" charset="0"/>
              </a:rPr>
              <a:t>rsion 1.0</a:t>
            </a:r>
            <a:endParaRPr lang="ko-KR" altLang="en-US" sz="1600" i="0" b="0">
              <a:solidFill>
                <a:srgbClr val="000000"/>
              </a:solidFill>
              <a:latin typeface="휴먼엑스포" charset="0"/>
              <a:ea typeface="휴먼엑스포" charset="0"/>
            </a:endParaRPr>
          </a:p>
        </p:txBody>
      </p:sp>
      <p:grpSp>
        <p:nvGrpSpPr>
          <p:cNvPr id="264259" name="그룹 264258"/>
          <p:cNvGrpSpPr/>
          <p:nvPr/>
        </p:nvGrpSpPr>
        <p:grpSpPr>
          <a:xfrm>
            <a:off x="1378585" y="1297940"/>
            <a:ext cx="9236710" cy="2357120"/>
            <a:chOff x="1378585" y="1297940"/>
            <a:chExt cx="9236710" cy="2357120"/>
          </a:xfrm>
          <a:noFill/>
        </p:grpSpPr>
        <p:pic>
          <p:nvPicPr>
            <p:cNvPr id="264260" name="그림 264259" descr="C:/Users/User/AppData/Roaming/PolarisOffice/ETemp/6184_5937456/fImage1252822941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221"/>
            <a:stretch>
              <a:fillRect/>
            </a:stretch>
          </p:blipFill>
          <p:spPr>
            <a:xfrm rot="0">
              <a:off x="1837055" y="1788795"/>
              <a:ext cx="725805" cy="1374775"/>
            </a:xfrm>
            <a:prstGeom prst="rect"/>
            <a:noFill/>
          </p:spPr>
        </p:pic>
        <p:pic>
          <p:nvPicPr>
            <p:cNvPr id="264261" name="그림 264260" descr="C:/Users/User/AppData/Roaming/PolarisOffice/ETemp/6184_5937456/fImage125282308467.png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2209165" y="2132330"/>
              <a:ext cx="687705" cy="687705"/>
            </a:xfrm>
            <a:prstGeom prst="rect"/>
            <a:noFill/>
          </p:spPr>
        </p:pic>
        <p:cxnSp>
          <p:nvCxnSpPr>
            <p:cNvPr id="264262" name="도형 264261"/>
            <p:cNvCxnSpPr/>
            <p:nvPr/>
          </p:nvCxnSpPr>
          <p:spPr>
            <a:xfrm rot="0">
              <a:off x="2552065" y="1297940"/>
              <a:ext cx="635" cy="2357755"/>
            </a:xfrm>
            <a:prstGeom prst="line"/>
            <a:noFill/>
            <a:ln w="9525" cap="flat" cmpd="sng">
              <a:solidFill>
                <a:srgbClr val="3399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263" name="도형 264262"/>
            <p:cNvCxnSpPr/>
            <p:nvPr/>
          </p:nvCxnSpPr>
          <p:spPr>
            <a:xfrm rot="0">
              <a:off x="1378585" y="2471420"/>
              <a:ext cx="9237345" cy="635"/>
            </a:xfrm>
            <a:prstGeom prst="line"/>
            <a:noFill/>
            <a:ln w="12700" cap="flat" cmpd="sng">
              <a:solidFill>
                <a:srgbClr val="178B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9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인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화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9810750" y="1238250"/>
            <a:ext cx="2260600" cy="510413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&lt;1&gt; 로고 이미지 삽입. 클릭시 main.jsp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동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4&gt; 마이페이지 :마우스를 올리면 서브메뉴(예약 내역, 내 문의 내역, 회원정보 수정)이 보이는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데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브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릭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로그인을 안했으면, confirm 창 띄우기 (로그인 해야 이용할 수 있습니다!) -&gt; 확인하면 로그인 화면으로, 취소하면 이 화면 그대로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&lt;6&gt; 관리자 계정으로 로그인 했을 때에만 보이는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7&gt; 로그인 세션이 없을 때에는 로그인 버튼이,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웃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&lt;8&gt; 로그인 세션이 없을 때에만 나타나는 버튼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-----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용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없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기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!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밑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용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안내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to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j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8955" y="1503045"/>
            <a:ext cx="8573135" cy="656590"/>
            <a:chOff x="528955" y="1503045"/>
            <a:chExt cx="8573135" cy="6565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185"/>
            <a:stretch>
              <a:fillRect/>
            </a:stretch>
          </p:blipFill>
          <p:spPr>
            <a:xfrm rot="0">
              <a:off x="528955" y="1524000"/>
              <a:ext cx="8573770" cy="636270"/>
            </a:xfrm>
            <a:prstGeom prst="rect"/>
            <a:noFill/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7" name="도형 6"/>
            <p:cNvSpPr>
              <a:spLocks/>
            </p:cNvSpPr>
            <p:nvPr/>
          </p:nvSpPr>
          <p:spPr>
            <a:xfrm rot="0">
              <a:off x="697865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1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 rot="0">
              <a:off x="1671320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2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 rot="0">
              <a:off x="2581275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3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 rot="0">
              <a:off x="3681730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4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0">
              <a:off x="4591685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5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 rot="0">
              <a:off x="6697980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7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 rot="0">
              <a:off x="8084185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8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 rot="0">
              <a:off x="5448935" y="150304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6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333750" y="1918335"/>
            <a:ext cx="5539740" cy="1756410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하기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49250" y="1397000"/>
            <a:ext cx="9271000" cy="4635500"/>
            <a:chOff x="349250" y="1397000"/>
            <a:chExt cx="9271000" cy="4635500"/>
          </a:xfrm>
        </p:grpSpPr>
        <p:pic>
          <p:nvPicPr>
            <p:cNvPr id="6" name="그림 5" descr="C:/Users/User/AppData/Roaming/PolarisOffice/ETemp/6184_5937456/fImage308012225572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349250" y="1397000"/>
              <a:ext cx="9271635" cy="4636135"/>
            </a:xfrm>
            <a:prstGeom prst="rect"/>
            <a:noFill/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8" name="도형 7"/>
            <p:cNvSpPr>
              <a:spLocks/>
            </p:cNvSpPr>
            <p:nvPr/>
          </p:nvSpPr>
          <p:spPr>
            <a:xfrm rot="0">
              <a:off x="1704340" y="2517140"/>
              <a:ext cx="250825" cy="14668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 rot="0">
              <a:off x="714375" y="2515235"/>
              <a:ext cx="979805" cy="139065"/>
            </a:xfrm>
            <a:prstGeom prst="rect"/>
            <a:solidFill>
              <a:srgbClr val="D9D9D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11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에약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달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력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된다. 선택되면 2구역에 그 날의 방 예약정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능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능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각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각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다른 색으로 표기한다.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사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황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단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게 표시. 클릭하면 시간을 선택하는 페이지로 넘어간다.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re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ervation.jsp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285115" y="213804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1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2666365" y="238569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2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49885" y="1397000"/>
            <a:ext cx="9292590" cy="4914900"/>
            <a:chOff x="349885" y="1397000"/>
            <a:chExt cx="9292590" cy="49149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349885" y="1397000"/>
              <a:ext cx="9293225" cy="4915535"/>
            </a:xfrm>
            <a:prstGeom prst="rect"/>
            <a:noFill/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2" name="도형 11"/>
            <p:cNvSpPr>
              <a:spLocks/>
            </p:cNvSpPr>
            <p:nvPr/>
          </p:nvSpPr>
          <p:spPr>
            <a:xfrm rot="0">
              <a:off x="1704975" y="2517140"/>
              <a:ext cx="250825" cy="14668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 rot="0">
              <a:off x="715010" y="2515235"/>
              <a:ext cx="979805" cy="139065"/>
            </a:xfrm>
            <a:prstGeom prst="rect"/>
            <a:solidFill>
              <a:srgbClr val="D9D9D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12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9810750" y="1238250"/>
            <a:ext cx="2260600" cy="510413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&lt;1&gt; 방 정보. 사진을 더 크게, 많이 볼 수 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좌우 끝의 버튼을 클릭해서 사진을 넘길 수 있다.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박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릭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정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약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능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게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구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&lt;3&gt; 이전 페이지 (방을 선택하는 페이지)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&lt;4&gt; 시간을 선택해야 예약할 수 있다.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로그인을 안했으면, confirm 창 띄우기 (로그인 해야 이용할 수 있습니다!) -&gt; 확인하면 로그인 화면으로, 취소하면 이 화면 그대로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달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력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릭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j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2905760" y="199707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1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2905760" y="510222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2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3343910" y="568325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3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515485" y="568325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4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353060" y="216852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5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99481295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에약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re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ervation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Result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333750" y="1918335"/>
            <a:ext cx="5539740" cy="1756410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문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판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9672754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15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문의게시판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&lt;1&gt; table로 글 번호, 제목, 글쓴이, 작성날짜를 출력한다. 작성일자가 최신인것부터 정렬한다. 행을 클릭하면 글 내용을 볼 수 있다. qnaRead 페이지로 넘어간다.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&lt;2&gt; 한 페이지에 게시글 20개씩만 출력한다. 넘어가면 다음 페이지로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&lt;3&gt; 로그인 했을 때에만 ‘글 쓰기’ 버튼이 나타난다. 클릭하면 qnaWrite.jsp 페이지로 이동한다.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&lt;4&gt; 관리자가 아니고 자신이 쓰지 않은 글을 읽으려 할때 alert 창이 나타난다.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qna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1565910" y="282511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1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3804920" y="501650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2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245610" y="554101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3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6972300" y="420687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4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8884460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16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문의게시판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제목과 내용을 작성해야 글 등록을 할 수 있다.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QnaWrite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20461664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17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문의게시판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&lt;1&gt;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본인이 쓴 댓글에는 수정버튼 (연필모양)과 삭제 버튼(X 모양)이 나타난다. 클릭해서 수정, 삭제 할 수 있다.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&lt;2&gt; 수정 버튼. 클릭하면 qndEdit.jsp 페이지로 넘어간다.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&lt;3&gt; 삭제 버튼을 클릭하면 ‘삭제 하시겠습니까?’ confirm 창이 뜬다. 여기서 확인을 클릭하면 최종 삭제되고 리스트 페이지 (qna.jsp)로 돌아온다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댓글이 달리면 회원에게 답변이 달렸다는 메일을 전송한다. (메일 알림에 동의한 회원에 한함)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qnaRead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7245350" y="434911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1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3114040" y="565912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2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173855" y="565912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3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5553962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18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문의게시판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제목과 내용 박스에 기존의 내용이 출력되고, 이용자가 수정할 수 있다.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qnaEdit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923415" y="1818640"/>
          <a:ext cx="8226425" cy="15151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/>
                <a:gridCol w="1083310"/>
                <a:gridCol w="1529715"/>
                <a:gridCol w="4026535"/>
                <a:gridCol w="896620"/>
              </a:tblGrid>
              <a:tr h="2451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버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 전</a:t>
                      </a:r>
                      <a:endParaRPr lang="ko-KR" altLang="en-US" sz="1000" kern="1200" i="0" b="1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변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경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일</a:t>
                      </a:r>
                      <a:endParaRPr lang="ko-KR" altLang="en-US" sz="1000" kern="1200" i="0" b="1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변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경 사유</a:t>
                      </a:r>
                      <a:endParaRPr lang="ko-KR" altLang="en-US" sz="1000" kern="1200" i="0" b="1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변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경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 내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용</a:t>
                      </a:r>
                      <a:endParaRPr lang="ko-KR" altLang="en-US" sz="1000" kern="1200" i="0" b="1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작성</a:t>
                      </a:r>
                      <a:r>
                        <a:rPr lang="en-US" altLang="ko-KR" sz="1000" kern="1200" i="0" b="1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자</a:t>
                      </a:r>
                      <a:endParaRPr lang="ko-KR" altLang="en-US" sz="1000" kern="1200" i="0" b="1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1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.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0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 </a:t>
                      </a: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201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9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-08-1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2</a:t>
                      </a: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최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초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 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작성</a:t>
                      </a: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초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안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 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작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성</a:t>
                      </a: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이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윤</a:t>
                      </a:r>
                      <a:r>
                        <a:rPr lang="en-US" altLang="ko-KR" sz="1000" kern="1200" i="0" b="0">
                          <a:solidFill>
                            <a:srgbClr val="000000"/>
                          </a:solidFill>
                          <a:latin typeface="굴림체" charset="0"/>
                          <a:ea typeface="굴림체" charset="0"/>
                        </a:rPr>
                        <a:t>정</a:t>
                      </a: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343535" indent="-343535" algn="ctr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ctr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ctr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굴림체" charset="0"/>
                        <a:ea typeface="굴림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3535" indent="-343535" algn="l" defTabSz="914400" eaLnBrk="0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i="0" b="0">
                        <a:solidFill>
                          <a:srgbClr val="000000"/>
                        </a:solidFill>
                        <a:latin typeface="가는각진제목체" charset="0"/>
                        <a:ea typeface="가는각진제목체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도형 3"/>
          <p:cNvSpPr>
            <a:spLocks/>
          </p:cNvSpPr>
          <p:nvPr/>
        </p:nvSpPr>
        <p:spPr>
          <a:xfrm rot="0">
            <a:off x="5608955" y="1435100"/>
            <a:ext cx="833120" cy="27686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0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u="sng" i="0" b="1">
                <a:solidFill>
                  <a:srgbClr val="000000"/>
                </a:solidFill>
                <a:latin typeface="가는각진제목체" charset="0"/>
                <a:ea typeface="가는각진제목체" charset="0"/>
              </a:rPr>
              <a:t>개</a:t>
            </a:r>
            <a:r>
              <a:rPr lang="en-US" altLang="ko-KR" sz="1200" u="sng" i="0" b="1">
                <a:solidFill>
                  <a:srgbClr val="000000"/>
                </a:solidFill>
                <a:latin typeface="가는각진제목체" charset="0"/>
                <a:ea typeface="가는각진제목체" charset="0"/>
              </a:rPr>
              <a:t>정</a:t>
            </a:r>
            <a:r>
              <a:rPr lang="en-US" altLang="ko-KR" sz="1200" u="sng" i="0" b="1">
                <a:solidFill>
                  <a:srgbClr val="000000"/>
                </a:solidFill>
                <a:latin typeface="가는각진제목체" charset="0"/>
                <a:ea typeface="가는각진제목체" charset="0"/>
              </a:rPr>
              <a:t> </a:t>
            </a:r>
            <a:r>
              <a:rPr lang="en-US" altLang="ko-KR" sz="1200" u="sng" i="0" b="1">
                <a:solidFill>
                  <a:srgbClr val="000000"/>
                </a:solidFill>
                <a:latin typeface="가는각진제목체" charset="0"/>
                <a:ea typeface="가는각진제목체" charset="0"/>
              </a:rPr>
              <a:t>이</a:t>
            </a:r>
            <a:r>
              <a:rPr lang="en-US" altLang="ko-KR" sz="1200" u="sng" i="0" b="1">
                <a:solidFill>
                  <a:srgbClr val="000000"/>
                </a:solidFill>
                <a:latin typeface="가는각진제목체" charset="0"/>
                <a:ea typeface="가는각진제목체" charset="0"/>
              </a:rPr>
              <a:t>력</a:t>
            </a:r>
            <a:endParaRPr lang="ko-KR" altLang="en-US" sz="1200" u="sng" i="0" b="1">
              <a:solidFill>
                <a:srgbClr val="000000"/>
              </a:solidFill>
              <a:latin typeface="가는각진제목체" charset="0"/>
              <a:ea typeface="가는각진제목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19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333750" y="1918335"/>
            <a:ext cx="5539740" cy="1756410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이페이지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60175654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 완료(아직 이용하기 전), 이용 완료, 예약 취소 각각 다른 색으로 예약 상태를 표시한다.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&lt;1&gt; 예약 상태별로 검색 가능하다(전체, 예약 완료만 보기, 예약 취소만 보기, 이용 완료만 보기)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myReservation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5647055" y="2306320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1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19793698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21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예약완료 상태인 방을 클릭했을 경우, 아래에 ‘예약 취소’ 아이콘이 나타난다.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myReservationInfo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0317370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22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예약이 취소되었거나 이용이 완료된 경우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myReservationInfo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9406872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문의게시판에 내가 쓴 글만 모아볼 수 있다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myQnaList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257856731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43050" y="1397000"/>
            <a:ext cx="68840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MyQnaContents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00259687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25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myInfo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68081676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26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수정하고나면 myInfo.jsp 페이지로 돌아간다.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myInfoUpdate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95189665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27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myInfoWithdrawal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28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333750" y="1918335"/>
            <a:ext cx="5539740" cy="1756410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관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리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전용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1591945" y="2231390"/>
            <a:ext cx="785241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>
                <a:latin typeface="맑은 고딕" charset="0"/>
                <a:ea typeface="맑은 고딕" charset="0"/>
              </a:rPr>
              <a:t>1. 메뉴구조도</a:t>
            </a:r>
            <a:endParaRPr lang="ko-KR" altLang="en-US" sz="7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17828742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29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전용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 아이디/이메일/연락처/전체 항목에 대해 검색할 수 있다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adminMemberList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2239010" y="2190115"/>
            <a:ext cx="287020" cy="287020"/>
          </a:xfrm>
          <a:prstGeom prst="diamond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1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37361874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전용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adminMemberInfo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1169186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31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전용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 예약 리스트를 볼 수 있다.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adminReservation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01262852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32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전용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adminRoom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33335830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21690" y="1397000"/>
            <a:ext cx="832675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전용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adminRoomInsert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15806841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21690" y="1633220"/>
            <a:ext cx="8326755" cy="416369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전용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adminRoomEdit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35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333750" y="1918335"/>
            <a:ext cx="5539740" cy="1756410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로그인/로그아웃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73283819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36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로그인/로그아웃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탈퇴한 회원은 로그인 불가능하다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login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97150764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37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로그인/로그아웃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FindId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67571775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38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로그인/로그아웃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FindIdResult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User/AppData/Roaming/PolarisOffice/ETemp/6184_5937456/fImage84491146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81" t="13018" r="11406" b="16425"/>
          <a:stretch>
            <a:fillRect/>
          </a:stretch>
        </p:blipFill>
        <p:spPr>
          <a:xfrm rot="0">
            <a:off x="1352550" y="1200150"/>
            <a:ext cx="9488170" cy="48399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00265786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39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로그인/로그아웃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FindPw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67544797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397000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40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로그인/로그아웃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finePwResult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41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333750" y="1918335"/>
            <a:ext cx="5539740" cy="1756410"/>
          </a:xfrm>
          <a:prstGeom prst="rect"/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회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원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입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6184_5937456/fImage134492808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1409065"/>
            <a:ext cx="9271635" cy="463613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42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join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4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1591945" y="2231390"/>
            <a:ext cx="785241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>
                <a:latin typeface="맑은 고딕" charset="0"/>
                <a:ea typeface="맑은 고딕" charset="0"/>
              </a:rPr>
              <a:t>2</a:t>
            </a:r>
            <a:r>
              <a:rPr lang="en-US" altLang="ko-KR" sz="7200">
                <a:latin typeface="맑은 고딕" charset="0"/>
                <a:ea typeface="맑은 고딕" charset="0"/>
              </a:rPr>
              <a:t>.</a:t>
            </a:r>
            <a:r>
              <a:rPr lang="en-US" altLang="ko-KR" sz="7200">
                <a:latin typeface="맑은 고딕" charset="0"/>
                <a:ea typeface="맑은 고딕" charset="0"/>
              </a:rPr>
              <a:t> </a:t>
            </a:r>
            <a:r>
              <a:rPr lang="en-US" altLang="ko-KR" sz="7200">
                <a:latin typeface="맑은 고딕" charset="0"/>
                <a:ea typeface="맑은 고딕" charset="0"/>
              </a:rPr>
              <a:t>기</a:t>
            </a:r>
            <a:r>
              <a:rPr lang="en-US" altLang="ko-KR" sz="7200">
                <a:latin typeface="맑은 고딕" charset="0"/>
                <a:ea typeface="맑은 고딕" charset="0"/>
              </a:rPr>
              <a:t>본</a:t>
            </a:r>
            <a:r>
              <a:rPr lang="en-US" altLang="ko-KR" sz="7200">
                <a:latin typeface="맑은 고딕" charset="0"/>
                <a:ea typeface="맑은 고딕" charset="0"/>
              </a:rPr>
              <a:t>구</a:t>
            </a:r>
            <a:r>
              <a:rPr lang="en-US" altLang="ko-KR" sz="7200">
                <a:latin typeface="맑은 고딕" charset="0"/>
                <a:ea typeface="맑은 고딕" charset="0"/>
              </a:rPr>
              <a:t>조</a:t>
            </a:r>
            <a:endParaRPr lang="ko-KR" altLang="en-US" sz="7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5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85750" y="777875"/>
            <a:ext cx="214439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1</a:t>
            </a:r>
            <a:r>
              <a:rPr lang="en-US" altLang="ko-KR" sz="1800">
                <a:latin typeface="맑은 고딕" charset="0"/>
                <a:ea typeface="맑은 고딕" charset="0"/>
              </a:rPr>
              <a:t>.</a:t>
            </a:r>
            <a:r>
              <a:rPr lang="en-US" altLang="ko-KR" sz="1800">
                <a:latin typeface="맑은 고딕" charset="0"/>
                <a:ea typeface="맑은 고딕" charset="0"/>
              </a:rPr>
              <a:t> </a:t>
            </a:r>
            <a:r>
              <a:rPr lang="en-US" altLang="ko-KR" sz="1800">
                <a:latin typeface="맑은 고딕" charset="0"/>
                <a:ea typeface="맑은 고딕" charset="0"/>
              </a:rPr>
              <a:t>메</a:t>
            </a:r>
            <a:r>
              <a:rPr lang="en-US" altLang="ko-KR" sz="1800">
                <a:latin typeface="맑은 고딕" charset="0"/>
                <a:ea typeface="맑은 고딕" charset="0"/>
              </a:rPr>
              <a:t>인</a:t>
            </a:r>
            <a:r>
              <a:rPr lang="en-US" altLang="ko-KR" sz="1800">
                <a:latin typeface="맑은 고딕" charset="0"/>
                <a:ea typeface="맑은 고딕" charset="0"/>
              </a:rPr>
              <a:t>페</a:t>
            </a:r>
            <a:r>
              <a:rPr lang="en-US" altLang="ko-KR" sz="1800">
                <a:latin typeface="맑은 고딕" charset="0"/>
                <a:ea typeface="맑은 고딕" charset="0"/>
              </a:rPr>
              <a:t>이</a:t>
            </a:r>
            <a:r>
              <a:rPr lang="en-US" altLang="ko-KR" sz="1800">
                <a:latin typeface="맑은 고딕" charset="0"/>
                <a:ea typeface="맑은 고딕" charset="0"/>
              </a:rPr>
              <a:t>지</a:t>
            </a:r>
            <a:r>
              <a:rPr lang="en-US" altLang="ko-KR" sz="1800">
                <a:latin typeface="맑은 고딕" charset="0"/>
                <a:ea typeface="맑은 고딕" charset="0"/>
              </a:rPr>
              <a:t> </a:t>
            </a:r>
            <a:r>
              <a:rPr lang="en-US" altLang="ko-KR" sz="1800">
                <a:latin typeface="맑은 고딕" charset="0"/>
                <a:ea typeface="맑은 고딕" charset="0"/>
              </a:rPr>
              <a:t>구</a:t>
            </a:r>
            <a:r>
              <a:rPr lang="en-US" altLang="ko-KR" sz="1800">
                <a:latin typeface="맑은 고딕" charset="0"/>
                <a:ea typeface="맑은 고딕" charset="0"/>
              </a:rPr>
              <a:t>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675255" y="1317625"/>
            <a:ext cx="7637145" cy="422402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2675255" y="1317625"/>
            <a:ext cx="1779270" cy="73152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4465320" y="1317625"/>
            <a:ext cx="5859145" cy="73152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인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6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85750" y="777875"/>
            <a:ext cx="214439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2</a:t>
            </a:r>
            <a:r>
              <a:rPr lang="en-US" altLang="ko-KR" sz="1800">
                <a:latin typeface="맑은 고딕" charset="0"/>
                <a:ea typeface="맑은 고딕" charset="0"/>
              </a:rPr>
              <a:t>.</a:t>
            </a:r>
            <a:r>
              <a:rPr lang="en-US" altLang="ko-KR" sz="1800">
                <a:latin typeface="맑은 고딕" charset="0"/>
                <a:ea typeface="맑은 고딕" charset="0"/>
              </a:rPr>
              <a:t> 서브페이지 구조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675255" y="1317625"/>
            <a:ext cx="7637145" cy="422402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2675255" y="1317625"/>
            <a:ext cx="1779270" cy="73152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4465320" y="1317625"/>
            <a:ext cx="5859145" cy="73152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메인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2675255" y="2047875"/>
            <a:ext cx="1779270" cy="34778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브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7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1591945" y="2231390"/>
            <a:ext cx="785241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>
                <a:latin typeface="맑은 고딕" charset="0"/>
                <a:ea typeface="맑은 고딕" charset="0"/>
              </a:rPr>
              <a:t>3</a:t>
            </a:r>
            <a:r>
              <a:rPr lang="en-US" altLang="ko-KR" sz="7200">
                <a:latin typeface="맑은 고딕" charset="0"/>
                <a:ea typeface="맑은 고딕" charset="0"/>
              </a:rPr>
              <a:t>. 화면 설계</a:t>
            </a:r>
            <a:endParaRPr lang="ko-KR" altLang="en-US" sz="7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353695" y="762635"/>
            <a:ext cx="2259965" cy="490855"/>
          </a:xfrm>
          <a:prstGeom prst="rect"/>
          <a:solidFill>
            <a:srgbClr val="E7E6E6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메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인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화</a:t>
            </a:r>
            <a:r>
              <a:rPr lang="en-US" altLang="ko-KR"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9810750" y="1238250"/>
            <a:ext cx="2259965" cy="510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&lt;1&gt; topmenu.jsp를 include 한다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터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룸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사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갈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게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fade in, fade out 효과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810750" y="762000"/>
            <a:ext cx="2259965" cy="4908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main.jsp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4820" y="1365250"/>
            <a:ext cx="8637270" cy="4424045"/>
            <a:chOff x="464820" y="1365250"/>
            <a:chExt cx="8637270" cy="4424045"/>
          </a:xfrm>
        </p:grpSpPr>
        <p:pic>
          <p:nvPicPr>
            <p:cNvPr id="6" name="그림 5" descr="C:/Users/User/AppData/Roaming/PolarisOffice/ETemp/6184_5937456/fImage67741188650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28955" y="1502410"/>
              <a:ext cx="8573770" cy="4287520"/>
            </a:xfrm>
            <a:prstGeom prst="rect"/>
            <a:noFill/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7" name="도형 6"/>
            <p:cNvSpPr>
              <a:spLocks/>
            </p:cNvSpPr>
            <p:nvPr/>
          </p:nvSpPr>
          <p:spPr>
            <a:xfrm rot="0">
              <a:off x="464820" y="1365250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1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 rot="0">
              <a:off x="603250" y="1566545"/>
              <a:ext cx="8425815" cy="551815"/>
            </a:xfrm>
            <a:prstGeom prst="roundRect"/>
            <a:noFill/>
            <a:ln w="19050" cap="flat" cmpd="sng">
              <a:solidFill>
                <a:srgbClr val="FF0000">
                  <a:alpha val="100000"/>
                </a:srgbClr>
              </a:solidFill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 rot="0">
              <a:off x="610870" y="2262505"/>
              <a:ext cx="287020" cy="287020"/>
            </a:xfrm>
            <a:prstGeom prst="diamond"/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맑은 고딕" charset="0"/>
                  <a:ea typeface="맑은 고딕" charset="0"/>
                </a:rPr>
                <a:t>2</a:t>
              </a:r>
              <a:endParaRPr lang="ko-KR" altLang="en-US" sz="1400" b="1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43</Pages>
  <Paragraphs>1</Paragraphs>
  <Words>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mapi171</dc:creator>
  <cp:lastModifiedBy>mapi171</cp:lastModifiedBy>
  <dc:title>PowerPoint 프레젠테이션</dc:title>
</cp:coreProperties>
</file>